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5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1FD1"/>
    <a:srgbClr val="38E0E4"/>
    <a:srgbClr val="99FF33"/>
    <a:srgbClr val="FF0066"/>
    <a:srgbClr val="5BEF7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06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0E788CA5-350A-480D-B2DF-475F6355F341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3F0F-60F0-4102-9EC6-6CCD7BF077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8CA5-350A-480D-B2DF-475F6355F341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3F0F-60F0-4102-9EC6-6CCD7BF077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8CA5-350A-480D-B2DF-475F6355F341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3F0F-60F0-4102-9EC6-6CCD7BF077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8CA5-350A-480D-B2DF-475F6355F341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3F0F-60F0-4102-9EC6-6CCD7BF0776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8CA5-350A-480D-B2DF-475F6355F341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3F0F-60F0-4102-9EC6-6CCD7BF0776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8CA5-350A-480D-B2DF-475F6355F341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3F0F-60F0-4102-9EC6-6CCD7BF0776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8CA5-350A-480D-B2DF-475F6355F341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3F0F-60F0-4102-9EC6-6CCD7BF077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8CA5-350A-480D-B2DF-475F6355F341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3F0F-60F0-4102-9EC6-6CCD7BF0776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8CA5-350A-480D-B2DF-475F6355F341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3F0F-60F0-4102-9EC6-6CCD7BF077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8CA5-350A-480D-B2DF-475F6355F341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3F0F-60F0-4102-9EC6-6CCD7BF0776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88CA5-350A-480D-B2DF-475F6355F341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3F0F-60F0-4102-9EC6-6CCD7BF077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E788CA5-350A-480D-B2DF-475F6355F341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C633F0F-60F0-4102-9EC6-6CCD7BF077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489" y="362894"/>
            <a:ext cx="7772400" cy="1470025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2"/>
                </a:solidFill>
                <a:latin typeface="Bookman Old Style" pitchFamily="18" charset="0"/>
              </a:rPr>
              <a:t>Edgar Alan Poe</a:t>
            </a:r>
            <a:endParaRPr lang="en-US" sz="4400" dirty="0">
              <a:solidFill>
                <a:schemeClr val="tx2"/>
              </a:solidFill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724400"/>
            <a:ext cx="6400800" cy="1752600"/>
          </a:xfrm>
        </p:spPr>
        <p:txBody>
          <a:bodyPr/>
          <a:lstStyle/>
          <a:p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Stephanie Woolsey</a:t>
            </a:r>
            <a:endParaRPr lang="en-US" sz="4400" dirty="0" smtClean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December 15</a:t>
            </a:r>
            <a:r>
              <a:rPr lang="en-US" baseline="30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th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, 2011</a:t>
            </a:r>
            <a:endParaRPr lang="en-US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www.everywritersresource.com/poemeveryday/wp-content/uploads/2010/02/poe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849395"/>
            <a:ext cx="2766978" cy="317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32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A1FD1"/>
                </a:solidFill>
              </a:rPr>
              <a:t>Poe’s Death</a:t>
            </a:r>
            <a:endParaRPr lang="en-US" dirty="0">
              <a:solidFill>
                <a:srgbClr val="5A1FD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rgbClr val="5A1FD1"/>
                </a:solidFill>
              </a:rPr>
              <a:t>Poe was having troubles.</a:t>
            </a:r>
          </a:p>
          <a:p>
            <a:r>
              <a:rPr lang="en-US" sz="2000" dirty="0" smtClean="0">
                <a:solidFill>
                  <a:srgbClr val="5A1FD1"/>
                </a:solidFill>
              </a:rPr>
              <a:t>Lapsing in and out of consciousness.</a:t>
            </a:r>
          </a:p>
          <a:p>
            <a:r>
              <a:rPr lang="en-US" sz="2000" dirty="0" smtClean="0">
                <a:solidFill>
                  <a:srgbClr val="5A1FD1"/>
                </a:solidFill>
              </a:rPr>
              <a:t>He was taken to the hospital.</a:t>
            </a:r>
          </a:p>
          <a:p>
            <a:r>
              <a:rPr lang="en-US" sz="2000" dirty="0" smtClean="0">
                <a:solidFill>
                  <a:srgbClr val="5A1FD1"/>
                </a:solidFill>
              </a:rPr>
              <a:t>He could not explain what was happening to him  </a:t>
            </a:r>
          </a:p>
          <a:p>
            <a:r>
              <a:rPr lang="en-US" sz="2000" dirty="0" smtClean="0">
                <a:solidFill>
                  <a:srgbClr val="5A1FD1"/>
                </a:solidFill>
              </a:rPr>
              <a:t>He later died in the hospital on Sunday, October 7</a:t>
            </a:r>
            <a:r>
              <a:rPr lang="en-US" sz="2000" baseline="30000" dirty="0" smtClean="0">
                <a:solidFill>
                  <a:srgbClr val="5A1FD1"/>
                </a:solidFill>
              </a:rPr>
              <a:t>th</a:t>
            </a:r>
            <a:r>
              <a:rPr lang="en-US" sz="2000" dirty="0" smtClean="0">
                <a:solidFill>
                  <a:srgbClr val="5A1FD1"/>
                </a:solidFill>
              </a:rPr>
              <a:t>, 1849</a:t>
            </a:r>
            <a:r>
              <a:rPr lang="en-US" dirty="0" smtClean="0">
                <a:solidFill>
                  <a:srgbClr val="5A1FD1"/>
                </a:solidFill>
              </a:rPr>
              <a:t>.</a:t>
            </a:r>
            <a:endParaRPr lang="en-US" dirty="0">
              <a:solidFill>
                <a:srgbClr val="5A1FD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96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Poe’s </a:t>
            </a:r>
            <a:r>
              <a:rPr lang="en-US" dirty="0">
                <a:solidFill>
                  <a:srgbClr val="00B0F0"/>
                </a:solidFill>
              </a:rPr>
              <a:t>E</a:t>
            </a:r>
            <a:r>
              <a:rPr lang="en-US" dirty="0" smtClean="0">
                <a:solidFill>
                  <a:srgbClr val="00B0F0"/>
                </a:solidFill>
              </a:rPr>
              <a:t>arly Life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6400800" cy="3048001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200" dirty="0" smtClean="0">
                <a:solidFill>
                  <a:srgbClr val="00B0F0"/>
                </a:solidFill>
              </a:rPr>
              <a:t>Poe was born January 19</a:t>
            </a:r>
            <a:r>
              <a:rPr lang="en-US" sz="2200" baseline="30000" dirty="0" smtClean="0">
                <a:solidFill>
                  <a:srgbClr val="00B0F0"/>
                </a:solidFill>
              </a:rPr>
              <a:t>th</a:t>
            </a:r>
            <a:r>
              <a:rPr lang="en-US" sz="2200" dirty="0" smtClean="0">
                <a:solidFill>
                  <a:srgbClr val="00B0F0"/>
                </a:solidFill>
              </a:rPr>
              <a:t>, 1809.</a:t>
            </a:r>
          </a:p>
          <a:p>
            <a:pPr>
              <a:lnSpc>
                <a:spcPct val="200000"/>
              </a:lnSpc>
            </a:pPr>
            <a:r>
              <a:rPr lang="en-US" sz="2200" dirty="0" smtClean="0">
                <a:solidFill>
                  <a:srgbClr val="00B0F0"/>
                </a:solidFill>
              </a:rPr>
              <a:t>Poe had a brother Henry, and sister Rosalie .</a:t>
            </a:r>
          </a:p>
          <a:p>
            <a:pPr>
              <a:lnSpc>
                <a:spcPct val="200000"/>
              </a:lnSpc>
            </a:pPr>
            <a:r>
              <a:rPr lang="en-US" sz="2200" dirty="0" smtClean="0">
                <a:solidFill>
                  <a:srgbClr val="00B0F0"/>
                </a:solidFill>
              </a:rPr>
              <a:t>Poe’s mother died when he was two years old.</a:t>
            </a:r>
          </a:p>
          <a:p>
            <a:pPr>
              <a:lnSpc>
                <a:spcPct val="200000"/>
              </a:lnSpc>
            </a:pPr>
            <a:r>
              <a:rPr lang="en-US" sz="2200" dirty="0" smtClean="0">
                <a:solidFill>
                  <a:srgbClr val="00B0F0"/>
                </a:solidFill>
              </a:rPr>
              <a:t>The children were separated after their mothers death.</a:t>
            </a:r>
          </a:p>
        </p:txBody>
      </p:sp>
    </p:spTree>
    <p:extLst>
      <p:ext uri="{BB962C8B-B14F-4D97-AF65-F5344CB8AC3E}">
        <p14:creationId xmlns:p14="http://schemas.microsoft.com/office/powerpoint/2010/main" val="49512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Poe’s Teenage </a:t>
            </a:r>
            <a:r>
              <a:rPr lang="en-US" dirty="0">
                <a:solidFill>
                  <a:srgbClr val="7030A0"/>
                </a:solidFill>
              </a:rPr>
              <a:t>Y</a:t>
            </a:r>
            <a:r>
              <a:rPr lang="en-US" dirty="0" smtClean="0">
                <a:solidFill>
                  <a:srgbClr val="7030A0"/>
                </a:solidFill>
              </a:rPr>
              <a:t>ears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7030A0"/>
                </a:solidFill>
              </a:rPr>
              <a:t>Poe attended school in England for five years, then moved to America.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Poe attended one year of college at the university of Virginia 1827.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Poe was in debt, and dropped out of college.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Poe soon became a heavy drinker. </a:t>
            </a:r>
          </a:p>
        </p:txBody>
      </p:sp>
    </p:spTree>
    <p:extLst>
      <p:ext uri="{BB962C8B-B14F-4D97-AF65-F5344CB8AC3E}">
        <p14:creationId xmlns:p14="http://schemas.microsoft.com/office/powerpoint/2010/main" val="86999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Poe in the Army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Poe needed money and joined the army.</a:t>
            </a:r>
          </a:p>
          <a:p>
            <a:r>
              <a:rPr lang="en-US" sz="2000" dirty="0" smtClean="0"/>
              <a:t>Poe was eighteen at the time. </a:t>
            </a:r>
            <a:endParaRPr lang="en-US" sz="2000" dirty="0"/>
          </a:p>
          <a:p>
            <a:r>
              <a:rPr lang="en-US" sz="2000" dirty="0" smtClean="0"/>
              <a:t>He did well and became a sergeant major. </a:t>
            </a:r>
          </a:p>
          <a:p>
            <a:r>
              <a:rPr lang="en-US" sz="2000" dirty="0" smtClean="0"/>
              <a:t>John Allan refused to send Poe money and </a:t>
            </a:r>
            <a:r>
              <a:rPr lang="en-US" sz="2000" dirty="0"/>
              <a:t>P</a:t>
            </a:r>
            <a:r>
              <a:rPr lang="en-US" sz="2000" dirty="0" smtClean="0"/>
              <a:t>oe was dismissed.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97795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Poe as a Writer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0066"/>
                </a:solidFill>
              </a:rPr>
              <a:t>Poe moved back to New York.</a:t>
            </a:r>
          </a:p>
          <a:p>
            <a:r>
              <a:rPr lang="en-US" sz="2000" dirty="0" smtClean="0">
                <a:solidFill>
                  <a:srgbClr val="FF0066"/>
                </a:solidFill>
              </a:rPr>
              <a:t>Poe had some of his poetry published.</a:t>
            </a:r>
          </a:p>
          <a:p>
            <a:r>
              <a:rPr lang="en-US" sz="2000" dirty="0" smtClean="0">
                <a:solidFill>
                  <a:srgbClr val="FF0066"/>
                </a:solidFill>
              </a:rPr>
              <a:t>Poe had no friends in New York.</a:t>
            </a:r>
          </a:p>
          <a:p>
            <a:r>
              <a:rPr lang="en-US" sz="2000" dirty="0" smtClean="0">
                <a:solidFill>
                  <a:srgbClr val="FF0066"/>
                </a:solidFill>
              </a:rPr>
              <a:t>Poe later became the editor of a newspaper.</a:t>
            </a:r>
          </a:p>
          <a:p>
            <a:r>
              <a:rPr lang="en-US" sz="2000" dirty="0" smtClean="0">
                <a:solidFill>
                  <a:srgbClr val="FF0066"/>
                </a:solidFill>
              </a:rPr>
              <a:t>He won a contest with his story “The Manuscript Found In a Bottle.”</a:t>
            </a:r>
            <a:endParaRPr lang="en-US" sz="20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11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Poe’s Stories 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sz="2000" dirty="0" smtClean="0">
                <a:solidFill>
                  <a:srgbClr val="FFC000"/>
                </a:solidFill>
              </a:rPr>
              <a:t>The Haunted Palace.</a:t>
            </a:r>
          </a:p>
          <a:p>
            <a:r>
              <a:rPr lang="en-US" sz="2000" dirty="0" smtClean="0">
                <a:solidFill>
                  <a:srgbClr val="FFC000"/>
                </a:solidFill>
              </a:rPr>
              <a:t>The Gold Bug.</a:t>
            </a:r>
          </a:p>
          <a:p>
            <a:r>
              <a:rPr lang="en-US" sz="2000" dirty="0" err="1" smtClean="0">
                <a:solidFill>
                  <a:srgbClr val="FFC000"/>
                </a:solidFill>
              </a:rPr>
              <a:t>Ligeia</a:t>
            </a:r>
            <a:r>
              <a:rPr lang="en-US" sz="2000" dirty="0" smtClean="0">
                <a:solidFill>
                  <a:srgbClr val="FFC000"/>
                </a:solidFill>
              </a:rPr>
              <a:t>.</a:t>
            </a:r>
          </a:p>
          <a:p>
            <a:r>
              <a:rPr lang="en-US" sz="2000" dirty="0" smtClean="0">
                <a:solidFill>
                  <a:srgbClr val="FFC000"/>
                </a:solidFill>
              </a:rPr>
              <a:t>The Murders in the Rue Morgue.</a:t>
            </a:r>
          </a:p>
          <a:p>
            <a:r>
              <a:rPr lang="en-US" sz="2000" dirty="0">
                <a:solidFill>
                  <a:srgbClr val="FFC000"/>
                </a:solidFill>
              </a:rPr>
              <a:t>Tales of the Grotesque and Arabesque</a:t>
            </a:r>
          </a:p>
        </p:txBody>
      </p:sp>
    </p:spTree>
    <p:extLst>
      <p:ext uri="{BB962C8B-B14F-4D97-AF65-F5344CB8AC3E}">
        <p14:creationId xmlns:p14="http://schemas.microsoft.com/office/powerpoint/2010/main" val="308404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 </a:t>
            </a:r>
            <a:r>
              <a:rPr lang="en-US" dirty="0"/>
              <a:t>L</a:t>
            </a:r>
            <a:r>
              <a:rPr lang="en-US" dirty="0" smtClean="0"/>
              <a:t>iked Gambling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Poe often gambled the little money that he had.</a:t>
            </a:r>
          </a:p>
          <a:p>
            <a:r>
              <a:rPr lang="en-US" sz="2000" dirty="0" smtClean="0"/>
              <a:t>He went deeper in debt.</a:t>
            </a:r>
          </a:p>
          <a:p>
            <a:r>
              <a:rPr lang="en-US" sz="2000" dirty="0" smtClean="0"/>
              <a:t>Lead to self destruction, ill health, and poverty.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0367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Poe’s Marriage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Poe married </a:t>
            </a:r>
            <a:r>
              <a:rPr lang="en-US" sz="2000" dirty="0">
                <a:solidFill>
                  <a:srgbClr val="FF0000"/>
                </a:solidFill>
              </a:rPr>
              <a:t>Virginia </a:t>
            </a:r>
            <a:r>
              <a:rPr lang="en-US" sz="2000" dirty="0" err="1" smtClean="0">
                <a:solidFill>
                  <a:srgbClr val="FF0000"/>
                </a:solidFill>
              </a:rPr>
              <a:t>Clemm</a:t>
            </a:r>
            <a:r>
              <a:rPr lang="en-US" sz="2000" dirty="0" smtClean="0">
                <a:solidFill>
                  <a:srgbClr val="FF0000"/>
                </a:solidFill>
              </a:rPr>
              <a:t>, his 13-year-old cousin in 1836.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She died a few years later.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He kept her body under his bed.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990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Poe’s Final Days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Poe had many financial troubles.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He left New York and moved to Philadelphia.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Then moved to Richmond.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Joined a group and tried to stop drinking.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He renewed his romance with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Sarah Royster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Shelton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77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102</TotalTime>
  <Words>358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Couture</vt:lpstr>
      <vt:lpstr>Edgar Alan Poe</vt:lpstr>
      <vt:lpstr>Poe’s Early Life</vt:lpstr>
      <vt:lpstr>Poe’s Teenage Years</vt:lpstr>
      <vt:lpstr>Poe in the Army</vt:lpstr>
      <vt:lpstr>Poe as a Writer</vt:lpstr>
      <vt:lpstr>Poe’s Stories </vt:lpstr>
      <vt:lpstr>Poe Liked Gambling</vt:lpstr>
      <vt:lpstr>Poe’s Marriage </vt:lpstr>
      <vt:lpstr>Poe’s Final Days</vt:lpstr>
      <vt:lpstr>Poe’s Death</vt:lpstr>
    </vt:vector>
  </TitlesOfParts>
  <Company>Virden Middle School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Edgar Alan Poe</dc:title>
  <dc:creator>woolsste</dc:creator>
  <cp:lastModifiedBy>woolsste</cp:lastModifiedBy>
  <cp:revision>11</cp:revision>
  <dcterms:created xsi:type="dcterms:W3CDTF">2011-12-08T17:05:16Z</dcterms:created>
  <dcterms:modified xsi:type="dcterms:W3CDTF">2011-12-13T17:04:08Z</dcterms:modified>
</cp:coreProperties>
</file>